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 varScale="1">
        <p:scale>
          <a:sx n="95" d="100"/>
          <a:sy n="95" d="100"/>
        </p:scale>
        <p:origin x="-342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628800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492896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356992"/>
            <a:ext cx="3026619" cy="954107"/>
            <a:chOff x="-86567" y="3496943"/>
            <a:chExt cx="3026619" cy="95410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государственных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услуг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  </a:t>
              </a:r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233876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  <a:endParaRPr lang="ru-RU" sz="16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799952" y="6341846"/>
            <a:ext cx="3045266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Пункт отбора на в/службу по контракту тел. (84922) 40-15-88</a:t>
            </a: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301351" cy="1186213"/>
            <a:chOff x="3226350" y="6219813"/>
            <a:chExt cx="3301351" cy="1186213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3247260" y="2259512"/>
            <a:ext cx="3291110" cy="521416"/>
            <a:chOff x="3226350" y="3025359"/>
            <a:chExt cx="3291110" cy="521416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806" y="4797152"/>
            <a:ext cx="3310877" cy="759215"/>
            <a:chOff x="3226349" y="3882938"/>
            <a:chExt cx="3310877" cy="759215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37735" y="3043110"/>
            <a:ext cx="3302609" cy="521416"/>
            <a:chOff x="3206042" y="3306072"/>
            <a:chExt cx="3302609" cy="52141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AA4BB89B-32A5-4B3E-A601-82E79D582173}"/>
              </a:ext>
            </a:extLst>
          </p:cNvPr>
          <p:cNvGrpSpPr/>
          <p:nvPr/>
        </p:nvGrpSpPr>
        <p:grpSpPr>
          <a:xfrm>
            <a:off x="3235527" y="3933056"/>
            <a:ext cx="3312134" cy="521416"/>
            <a:chOff x="3206042" y="3450088"/>
            <a:chExt cx="3312134" cy="521416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5544</TotalTime>
  <Words>438</Words>
  <Application>Microsoft Office PowerPoint</Application>
  <PresentationFormat>Лист A4 (210x297 мм)</PresentationFormat>
  <Paragraphs>77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Скрябина</cp:lastModifiedBy>
  <cp:revision>215</cp:revision>
  <cp:lastPrinted>2023-04-08T13:34:50Z</cp:lastPrinted>
  <dcterms:created xsi:type="dcterms:W3CDTF">2019-12-05T06:41:56Z</dcterms:created>
  <dcterms:modified xsi:type="dcterms:W3CDTF">2023-04-08T13:55:34Z</dcterms:modified>
</cp:coreProperties>
</file>